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15"/>
  </p:notesMasterIdLst>
  <p:sldIdLst>
    <p:sldId id="256" r:id="rId3"/>
    <p:sldId id="257" r:id="rId4"/>
    <p:sldId id="258" r:id="rId5"/>
    <p:sldId id="272" r:id="rId6"/>
    <p:sldId id="259" r:id="rId7"/>
    <p:sldId id="267" r:id="rId8"/>
    <p:sldId id="274" r:id="rId9"/>
    <p:sldId id="268" r:id="rId10"/>
    <p:sldId id="271" r:id="rId11"/>
    <p:sldId id="273" r:id="rId12"/>
    <p:sldId id="270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80" d="100"/>
          <a:sy n="80" d="100"/>
        </p:scale>
        <p:origin x="-222" y="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en-US" smtClean="0"/>
              <a:pPr/>
              <a:t>8/4/2011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en-US" smtClean="0"/>
              <a:pPr algn="ctr"/>
              <a:t>8/4/2011 9:09 AM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8/4/2011 9:09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8/4/2011 9:09 AM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en-US" smtClean="0"/>
              <a:pPr/>
              <a:t>8/4/2011 9:09 AM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en-US" smtClean="0"/>
              <a:pPr/>
              <a:t>8/4/2011 9:09 AM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en-US" smtClean="0"/>
              <a:pPr/>
              <a:t>8/4/2011 9:09 AM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en-US" smtClean="0"/>
              <a:pPr/>
              <a:t>8/4/2011 9:09 AM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en-US" smtClean="0"/>
              <a:pPr/>
              <a:t>8/4/2011 9:09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en-US" smtClean="0"/>
              <a:pPr/>
              <a:t>8/4/2011 9:09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en-US" smtClean="0"/>
              <a:pPr/>
              <a:t>8/4/2011 9:09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en-US" smtClean="0"/>
              <a:pPr/>
              <a:t>8/4/2011 9:09 AM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8/4/2011 9:09 AM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/copyright.gov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Staycle.duplichan@jdpsbk12.org" TargetMode="External"/><Relationship Id="rId2" Type="http://schemas.openxmlformats.org/officeDocument/2006/relationships/hyperlink" Target="mailto:Karen.guidry@jdpsbk12.or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ronto.wimba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Blackboard Training </a:t>
            </a:r>
            <a:br>
              <a:rPr lang="en-US" dirty="0" smtClean="0"/>
            </a:br>
            <a:r>
              <a:rPr lang="en-US" dirty="0" smtClean="0"/>
              <a:t>August 5, 2011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Blackboard IM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143000"/>
            <a:ext cx="4648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Blackboard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Discussion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6000" dirty="0" smtClean="0"/>
              <a:t>Your name</a:t>
            </a:r>
          </a:p>
          <a:p>
            <a:pPr lvl="1"/>
            <a:r>
              <a:rPr lang="en-US" sz="6000" dirty="0" smtClean="0"/>
              <a:t>School</a:t>
            </a:r>
          </a:p>
          <a:p>
            <a:pPr lvl="1"/>
            <a:r>
              <a:rPr lang="en-US" sz="6000" dirty="0" smtClean="0"/>
              <a:t>Blackboard experience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lvl="1"/>
            <a:r>
              <a:rPr lang="en-US" sz="3600" dirty="0" smtClean="0"/>
              <a:t>Become aware of Jeff Davis Blackboard and Internet policies</a:t>
            </a:r>
          </a:p>
          <a:p>
            <a:pPr lvl="1"/>
            <a:r>
              <a:rPr lang="en-US" sz="3600" dirty="0" smtClean="0"/>
              <a:t>Utilize the basics of Blackboard to design a course/faculty site</a:t>
            </a:r>
          </a:p>
          <a:p>
            <a:pPr lvl="1"/>
            <a:r>
              <a:rPr lang="en-US" sz="3600" dirty="0" smtClean="0"/>
              <a:t>Use accepted instructional guidelines to develop and maintain their course</a:t>
            </a:r>
          </a:p>
          <a:p>
            <a:pPr lvl="1"/>
            <a:r>
              <a:rPr lang="en-US" sz="3600" dirty="0" smtClean="0"/>
              <a:t>Be able to upload documents and update their course</a:t>
            </a:r>
          </a:p>
          <a:p>
            <a:pPr lvl="1"/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Ten Commandments For </a:t>
            </a:r>
            <a:br>
              <a:rPr lang="en-US" dirty="0" smtClean="0"/>
            </a:br>
            <a:r>
              <a:rPr lang="en-US" dirty="0" smtClean="0"/>
              <a:t>Computer 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we using Blackboard…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56448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Copyright Rules and Regulations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http://www./copyright.gov/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a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400" dirty="0" smtClean="0"/>
              <a:t>Karen Guidry</a:t>
            </a:r>
          </a:p>
          <a:p>
            <a:pPr>
              <a:buNone/>
            </a:pPr>
            <a:r>
              <a:rPr lang="en-US" sz="4400" dirty="0" smtClean="0">
                <a:hlinkClick r:id="rId2"/>
              </a:rPr>
              <a:t>Karen.guidry@jdpsbk12.org</a:t>
            </a:r>
            <a:endParaRPr lang="en-US" sz="4400" dirty="0" smtClean="0"/>
          </a:p>
          <a:p>
            <a:r>
              <a:rPr lang="en-US" sz="4400" dirty="0" err="1" smtClean="0"/>
              <a:t>Staycle</a:t>
            </a:r>
            <a:r>
              <a:rPr lang="en-US" sz="4400" dirty="0" smtClean="0"/>
              <a:t> </a:t>
            </a:r>
            <a:r>
              <a:rPr lang="en-US" sz="4400" dirty="0" err="1" smtClean="0"/>
              <a:t>Duplichan</a:t>
            </a:r>
            <a:endParaRPr lang="en-US" sz="4400" dirty="0" smtClean="0"/>
          </a:p>
          <a:p>
            <a:pPr>
              <a:buNone/>
            </a:pPr>
            <a:r>
              <a:rPr lang="en-US" sz="4400" dirty="0" smtClean="0">
                <a:hlinkClick r:id="rId3"/>
              </a:rPr>
              <a:t>Staycle.duplichan@jdpsbk12.org</a:t>
            </a:r>
            <a:endParaRPr lang="en-US" sz="440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Submitting Students for Enrollment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Must be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saved a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 the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CSV Comma Delimited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Type file.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1" y="2743201"/>
          <a:ext cx="8610599" cy="15806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0199"/>
                <a:gridCol w="1143000"/>
                <a:gridCol w="838200"/>
                <a:gridCol w="3372180"/>
                <a:gridCol w="1657020"/>
              </a:tblGrid>
              <a:tr h="761999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s.hhs.kguidry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Guidry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Karen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Staycle.duplichan@jdpsbk12.org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books</a:t>
                      </a:r>
                      <a:endParaRPr lang="en-US" b="1" dirty="0"/>
                    </a:p>
                  </a:txBody>
                  <a:tcPr/>
                </a:tc>
              </a:tr>
              <a:tr h="409303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s.hhs.k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r</a:t>
                      </a:r>
                      <a:r>
                        <a:rPr lang="en-US" b="1" dirty="0" err="1" smtClean="0"/>
                        <a:t>guidry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Guidry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Kari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Staycle.duplichan@jdpsbk12.org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pencil</a:t>
                      </a:r>
                      <a:endParaRPr lang="en-US" b="1" dirty="0"/>
                    </a:p>
                  </a:txBody>
                  <a:tcPr/>
                </a:tc>
              </a:tr>
              <a:tr h="409303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 rot="16200000">
            <a:off x="38101" y="4439334"/>
            <a:ext cx="22187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s.</a:t>
            </a:r>
            <a:endParaRPr lang="en-US" sz="1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school’s 3 letters.</a:t>
            </a:r>
            <a:endParaRPr lang="en-US" sz="1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First letter of name</a:t>
            </a:r>
            <a:endParaRPr lang="en-US" sz="1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Last name</a:t>
            </a:r>
            <a:endParaRPr lang="en-US" sz="1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1087975" y="4996934"/>
            <a:ext cx="228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Student’s last name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2172259" y="5066741"/>
            <a:ext cx="2133600" cy="382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Student’s first name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4146500" y="4845100"/>
            <a:ext cx="2589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Teacher’s email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6814066" y="5301734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password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3962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Middle initial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838200" y="3886200"/>
            <a:ext cx="304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Blackboard IM…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(old </a:t>
            </a:r>
            <a:r>
              <a:rPr lang="en-US" dirty="0" err="1" smtClean="0"/>
              <a:t>Wimba</a:t>
            </a:r>
            <a:r>
              <a:rPr lang="en-US" dirty="0" smtClean="0"/>
              <a:t>)</a:t>
            </a:r>
          </a:p>
          <a:p>
            <a:r>
              <a:rPr lang="en-US" dirty="0" smtClean="0">
                <a:hlinkClick r:id="rId3"/>
              </a:rPr>
              <a:t>http://pronto.wimba.com</a:t>
            </a:r>
            <a:endParaRPr lang="en-US" dirty="0" smtClean="0"/>
          </a:p>
          <a:p>
            <a:r>
              <a:rPr lang="en-US" dirty="0" smtClean="0"/>
              <a:t>Use Blackboard user name and password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3200400"/>
            <a:ext cx="4019550" cy="282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dStudPres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9000B0E-F247-42DE-B4C8-953FA55828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EdStudPres</Template>
  <TotalTime>0</TotalTime>
  <Words>151</Words>
  <Application>Microsoft Office PowerPoint</Application>
  <PresentationFormat>On-screen Show (4:3)</PresentationFormat>
  <Paragraphs>55</Paragraphs>
  <Slides>12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EdStudPres</vt:lpstr>
      <vt:lpstr>Blackboard Training  August 5, 2011</vt:lpstr>
      <vt:lpstr>Introduction</vt:lpstr>
      <vt:lpstr>Goals</vt:lpstr>
      <vt:lpstr>Ten Commandments For  Computer Ethics</vt:lpstr>
      <vt:lpstr>Why are we using Blackboard…</vt:lpstr>
      <vt:lpstr> Copyright Rules and Regulations </vt:lpstr>
      <vt:lpstr>Setting up a course</vt:lpstr>
      <vt:lpstr>Submitting Students for Enrollment</vt:lpstr>
      <vt:lpstr>Blackboard IM…</vt:lpstr>
      <vt:lpstr>Blackboard IM</vt:lpstr>
      <vt:lpstr>Blackboard Basics</vt:lpstr>
      <vt:lpstr>Questions and Discussion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2011-07-29T12:49:19Z</dcterms:created>
  <dcterms:modified xsi:type="dcterms:W3CDTF">2011-08-04T14:27:08Z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TC101671259990</vt:lpwstr>
  </property>
</Properties>
</file>